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95" r:id="rId3"/>
    <p:sldId id="305" r:id="rId4"/>
    <p:sldId id="306" r:id="rId5"/>
    <p:sldId id="308" r:id="rId6"/>
    <p:sldId id="378" r:id="rId7"/>
    <p:sldId id="3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9106"/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7" autoAdjust="0"/>
    <p:restoredTop sz="95733" autoAdjust="0"/>
  </p:normalViewPr>
  <p:slideViewPr>
    <p:cSldViewPr>
      <p:cViewPr varScale="1">
        <p:scale>
          <a:sx n="115" d="100"/>
          <a:sy n="115" d="100"/>
        </p:scale>
        <p:origin x="-10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5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BRX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Onboard Analog I/O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Onboard Analog I/O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BX10</a:t>
            </a:r>
          </a:p>
          <a:p>
            <a:pPr lvl="1"/>
            <a:r>
              <a:rPr lang="en-US" dirty="0"/>
              <a:t>6 discrete IN (all high-speed)</a:t>
            </a:r>
          </a:p>
          <a:p>
            <a:pPr lvl="1"/>
            <a:r>
              <a:rPr lang="en-US" dirty="0"/>
              <a:t>4 discrete OUT (2 high-speed)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analog IN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analog OUT</a:t>
            </a:r>
          </a:p>
          <a:p>
            <a:pPr lvl="1"/>
            <a:r>
              <a:rPr lang="en-US" dirty="0"/>
              <a:t>No Ethernet port</a:t>
            </a:r>
          </a:p>
          <a:p>
            <a:r>
              <a:rPr lang="en-US" dirty="0"/>
              <a:t>BX10E</a:t>
            </a:r>
          </a:p>
          <a:p>
            <a:pPr lvl="1"/>
            <a:r>
              <a:rPr lang="en-US" dirty="0"/>
              <a:t>6 discrete IN (all high-speed)</a:t>
            </a:r>
          </a:p>
          <a:p>
            <a:pPr lvl="1"/>
            <a:r>
              <a:rPr lang="en-US" dirty="0"/>
              <a:t>4 discrete OUT (2 high-speed)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 analog IN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 analog OUT</a:t>
            </a:r>
          </a:p>
          <a:p>
            <a:pPr lvl="1"/>
            <a:r>
              <a:rPr lang="en-US" dirty="0"/>
              <a:t>Ethernet port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1680210" cy="2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69" y="3768025"/>
            <a:ext cx="1573530" cy="21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4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63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2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5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Onboard Analog I/O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BX18</a:t>
            </a:r>
          </a:p>
          <a:p>
            <a:pPr lvl="1"/>
            <a:r>
              <a:rPr lang="en-US" dirty="0"/>
              <a:t>10 discrete IN (all high-speed)</a:t>
            </a:r>
          </a:p>
          <a:p>
            <a:pPr lvl="1"/>
            <a:r>
              <a:rPr lang="en-US" dirty="0"/>
              <a:t>8 discrete OUT (4 high-speed)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analog IN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analog OUT</a:t>
            </a:r>
          </a:p>
          <a:p>
            <a:pPr lvl="1"/>
            <a:r>
              <a:rPr lang="en-US" dirty="0"/>
              <a:t>No Ethernet port</a:t>
            </a:r>
          </a:p>
          <a:p>
            <a:r>
              <a:rPr lang="en-US" dirty="0"/>
              <a:t>BX18E</a:t>
            </a:r>
          </a:p>
          <a:p>
            <a:pPr lvl="1"/>
            <a:r>
              <a:rPr lang="en-US" dirty="0"/>
              <a:t>10 discrete IN (all high-speed)</a:t>
            </a:r>
          </a:p>
          <a:p>
            <a:pPr lvl="1"/>
            <a:r>
              <a:rPr lang="en-US" dirty="0"/>
              <a:t>8 discrete OUT (4 high-speed)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 analog IN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 analog OUT</a:t>
            </a:r>
          </a:p>
          <a:p>
            <a:pPr lvl="1"/>
            <a:r>
              <a:rPr lang="en-US" dirty="0"/>
              <a:t>Ethernet port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72" y="1600201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495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6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3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4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5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Onboard Analog I/O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BX36</a:t>
            </a:r>
          </a:p>
          <a:p>
            <a:pPr lvl="1"/>
            <a:r>
              <a:rPr lang="en-US" dirty="0"/>
              <a:t>20 discrete IN (10 high-speed)</a:t>
            </a:r>
          </a:p>
          <a:p>
            <a:pPr lvl="1"/>
            <a:r>
              <a:rPr lang="en-US" dirty="0"/>
              <a:t>16 discrete OUT (8 high-speed)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analog IN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analog OUT</a:t>
            </a:r>
          </a:p>
          <a:p>
            <a:pPr lvl="1"/>
            <a:r>
              <a:rPr lang="en-US" dirty="0"/>
              <a:t>No Ethernet port</a:t>
            </a:r>
          </a:p>
          <a:p>
            <a:r>
              <a:rPr lang="en-US" dirty="0"/>
              <a:t>BX36E</a:t>
            </a:r>
          </a:p>
          <a:p>
            <a:pPr lvl="1"/>
            <a:r>
              <a:rPr lang="en-US" dirty="0"/>
              <a:t>20 discrete IN (10 high-speed)</a:t>
            </a:r>
          </a:p>
          <a:p>
            <a:pPr lvl="1"/>
            <a:r>
              <a:rPr lang="en-US" dirty="0"/>
              <a:t>16 discrete OUT (8 high-speed)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4 analog IN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2 analog OUT</a:t>
            </a:r>
          </a:p>
          <a:p>
            <a:pPr lvl="1"/>
            <a:r>
              <a:rPr lang="en-US" dirty="0"/>
              <a:t>Ethernet port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25" y="1752600"/>
            <a:ext cx="32385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68" y="3962400"/>
            <a:ext cx="31765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6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3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4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5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Onboard Analog I/O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channel fully configurable</a:t>
            </a:r>
          </a:p>
          <a:p>
            <a:pPr lvl="1"/>
            <a:r>
              <a:rPr lang="en-US" dirty="0"/>
              <a:t>No need to specify characteristics for purchase</a:t>
            </a:r>
          </a:p>
          <a:p>
            <a:r>
              <a:rPr lang="en-US" dirty="0"/>
              <a:t>Configurable characteristics</a:t>
            </a:r>
          </a:p>
          <a:p>
            <a:pPr lvl="1"/>
            <a:r>
              <a:rPr lang="en-US" dirty="0"/>
              <a:t>Current VS Voltage</a:t>
            </a:r>
          </a:p>
          <a:p>
            <a:pPr lvl="1"/>
            <a:r>
              <a:rPr lang="en-US" dirty="0" smtClean="0"/>
              <a:t>Voltage Ranges</a:t>
            </a:r>
          </a:p>
          <a:p>
            <a:pPr lvl="2"/>
            <a:r>
              <a:rPr lang="en-US" dirty="0" smtClean="0"/>
              <a:t>0-5VDC, 0-10VDC, ±5VDC, ±10VDC</a:t>
            </a:r>
          </a:p>
          <a:p>
            <a:pPr lvl="1"/>
            <a:r>
              <a:rPr lang="en-US" dirty="0" smtClean="0"/>
              <a:t>mA Ranges</a:t>
            </a:r>
          </a:p>
          <a:p>
            <a:pPr lvl="2"/>
            <a:r>
              <a:rPr lang="en-US" dirty="0" smtClean="0"/>
              <a:t>4-20mA, ±20mA</a:t>
            </a:r>
          </a:p>
          <a:p>
            <a:pPr lvl="1"/>
            <a:r>
              <a:rPr lang="en-US" dirty="0" smtClean="0"/>
              <a:t>Scale </a:t>
            </a:r>
            <a:r>
              <a:rPr lang="en-US" b="1" dirty="0" smtClean="0">
                <a:solidFill>
                  <a:srgbClr val="0070C0"/>
                </a:solidFill>
              </a:rPr>
              <a:t>WX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RX-memory</a:t>
            </a:r>
            <a:r>
              <a:rPr lang="en-US" dirty="0" smtClean="0"/>
              <a:t> (real number)</a:t>
            </a:r>
            <a:endParaRPr lang="en-US" dirty="0"/>
          </a:p>
          <a:p>
            <a:pPr lvl="2"/>
            <a:r>
              <a:rPr lang="en-US" dirty="0"/>
              <a:t>With or without clamping</a:t>
            </a:r>
          </a:p>
          <a:p>
            <a:pPr lvl="1"/>
            <a:r>
              <a:rPr lang="en-US" dirty="0"/>
              <a:t>Scale </a:t>
            </a:r>
            <a:r>
              <a:rPr lang="en-US" b="1" dirty="0" smtClean="0">
                <a:solidFill>
                  <a:srgbClr val="0070C0"/>
                </a:solidFill>
              </a:rPr>
              <a:t>RY-memory</a:t>
            </a:r>
            <a:r>
              <a:rPr lang="en-US" dirty="0" smtClean="0"/>
              <a:t> (real number)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WY</a:t>
            </a:r>
          </a:p>
          <a:p>
            <a:pPr lvl="2"/>
            <a:r>
              <a:rPr lang="en-US" dirty="0"/>
              <a:t>With or without clamping</a:t>
            </a:r>
          </a:p>
        </p:txBody>
      </p:sp>
    </p:spTree>
    <p:extLst>
      <p:ext uri="{BB962C8B-B14F-4D97-AF65-F5344CB8AC3E}">
        <p14:creationId xmlns:p14="http://schemas.microsoft.com/office/powerpoint/2010/main" val="33717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Onboard Analog I/O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Analog Inputs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711" y="2099938"/>
            <a:ext cx="5362575" cy="16954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99" y="4371325"/>
            <a:ext cx="6858000" cy="12858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8" name="()-RX0"/>
          <p:cNvSpPr/>
          <p:nvPr/>
        </p:nvSpPr>
        <p:spPr>
          <a:xfrm>
            <a:off x="5715000" y="2819400"/>
            <a:ext cx="2590800" cy="1409700"/>
          </a:xfrm>
          <a:prstGeom prst="wedgeRoundRectCallout">
            <a:avLst>
              <a:gd name="adj1" fmla="val -16106"/>
              <a:gd name="adj2" fmla="val 77686"/>
              <a:gd name="adj3" fmla="val 16667"/>
            </a:avLst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New memory type in Do-more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RX0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WX0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always contains the raw count; </a:t>
            </a:r>
            <a:r>
              <a:rPr lang="en-US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RX0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scaled real number.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Onboard Analog I/O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Analog Outputs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5" y="2119312"/>
            <a:ext cx="6877050" cy="26193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()-RY0"/>
          <p:cNvSpPr/>
          <p:nvPr/>
        </p:nvSpPr>
        <p:spPr>
          <a:xfrm>
            <a:off x="5432194" y="3810000"/>
            <a:ext cx="2590800" cy="1409700"/>
          </a:xfrm>
          <a:prstGeom prst="wedgeRoundRectCallout">
            <a:avLst>
              <a:gd name="adj1" fmla="val -60384"/>
              <a:gd name="adj2" fmla="val -116909"/>
              <a:gd name="adj3" fmla="val 16667"/>
            </a:avLst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New memory type in Do-more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RY0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WY0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always contains the raw count; </a:t>
            </a:r>
            <a:r>
              <a:rPr lang="en-US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RY0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scaled real number.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192811</TotalTime>
  <Words>274</Words>
  <Application>Microsoft Office PowerPoint</Application>
  <PresentationFormat>On-screen Show (4:3)</PresentationFormat>
  <Paragraphs>66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BRX Technical Training</vt:lpstr>
      <vt:lpstr>Onboard Analog I/O</vt:lpstr>
      <vt:lpstr>Onboard Analog I/O</vt:lpstr>
      <vt:lpstr>Onboard Analog I/O</vt:lpstr>
      <vt:lpstr>Onboard Analog I/O</vt:lpstr>
      <vt:lpstr>Onboard Analog I/O</vt:lpstr>
      <vt:lpstr>Onboard Analog I/O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1763</cp:revision>
  <dcterms:created xsi:type="dcterms:W3CDTF">2014-08-20T17:24:46Z</dcterms:created>
  <dcterms:modified xsi:type="dcterms:W3CDTF">2017-01-31T15:57:24Z</dcterms:modified>
</cp:coreProperties>
</file>